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2458-E994-44C6-93F4-F4DA1708D358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C0F9-C297-443F-A337-2C05D1F2A4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79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2458-E994-44C6-93F4-F4DA1708D358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C0F9-C297-443F-A337-2C05D1F2A4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45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2458-E994-44C6-93F4-F4DA1708D358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C0F9-C297-443F-A337-2C05D1F2A4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511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2458-E994-44C6-93F4-F4DA1708D358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C0F9-C297-443F-A337-2C05D1F2A4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383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2458-E994-44C6-93F4-F4DA1708D358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C0F9-C297-443F-A337-2C05D1F2A4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766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2458-E994-44C6-93F4-F4DA1708D358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C0F9-C297-443F-A337-2C05D1F2A4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14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2458-E994-44C6-93F4-F4DA1708D358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C0F9-C297-443F-A337-2C05D1F2A4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78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2458-E994-44C6-93F4-F4DA1708D358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C0F9-C297-443F-A337-2C05D1F2A4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100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2458-E994-44C6-93F4-F4DA1708D358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C0F9-C297-443F-A337-2C05D1F2A4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7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2458-E994-44C6-93F4-F4DA1708D358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C0F9-C297-443F-A337-2C05D1F2A4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871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2458-E994-44C6-93F4-F4DA1708D358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C0F9-C297-443F-A337-2C05D1F2A4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43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A2458-E994-44C6-93F4-F4DA1708D358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C0F9-C297-443F-A337-2C05D1F2A4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504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9327" t="6822" r="864" b="41039"/>
          <a:stretch/>
        </p:blipFill>
        <p:spPr>
          <a:xfrm>
            <a:off x="3057931" y="2159541"/>
            <a:ext cx="8941540" cy="3285747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784059" y="924127"/>
            <a:ext cx="513620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cap="small" dirty="0" smtClean="0"/>
              <a:t>Universidad Tecnológica de Calvillo</a:t>
            </a:r>
          </a:p>
          <a:p>
            <a:pPr algn="ctr"/>
            <a:r>
              <a:rPr lang="es-MX" b="1" cap="small" dirty="0" smtClean="0">
                <a:solidFill>
                  <a:schemeClr val="accent5">
                    <a:lumMod val="50000"/>
                  </a:schemeClr>
                </a:solidFill>
              </a:rPr>
              <a:t>Estadística Básica</a:t>
            </a:r>
          </a:p>
          <a:p>
            <a:pPr algn="ctr"/>
            <a:endParaRPr lang="es-MX" b="1" cap="small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s-MX" sz="1200" b="1" cap="small" dirty="0" smtClean="0">
                <a:solidFill>
                  <a:srgbClr val="C00000"/>
                </a:solidFill>
              </a:rPr>
              <a:t>MAY-ABR 2022</a:t>
            </a:r>
            <a:endParaRPr lang="es-MX" sz="1200" b="1" cap="smal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942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8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Antonio Zepeda Lobato</dc:creator>
  <cp:lastModifiedBy>Marco Antonio Zepeda Lobato</cp:lastModifiedBy>
  <cp:revision>3</cp:revision>
  <dcterms:created xsi:type="dcterms:W3CDTF">2022-07-14T13:50:50Z</dcterms:created>
  <dcterms:modified xsi:type="dcterms:W3CDTF">2022-07-14T14:08:43Z</dcterms:modified>
</cp:coreProperties>
</file>