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955"/>
    <a:srgbClr val="73A855"/>
    <a:srgbClr val="007635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90664-B145-4E16-B296-26742BFCC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C0E4CE-502B-478E-A1EB-014E731CD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2FD3B9-C8AD-4254-8B77-C5DEF109C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B5ACB5-ABEF-4ABC-B5AE-1F341918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C6B741-37D9-4153-A8F2-EE800084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2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FEC0D5-2D1A-4575-B388-ABE6F35E5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1A142D-DB15-4334-8923-B6484ABFD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1C6A42-86BB-4A2D-B83E-1799938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A2FE70-1931-4879-AFED-B71C6795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42DFA7-D6C5-499B-8E2F-7C62166B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023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98E3A6-C9A2-4DDE-9736-FCB27A62A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3003FE-4985-408D-8B45-C32C3C484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EEB97F-2CA7-4E6D-A77D-0490E76D2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F5D90-C981-4597-B233-7A1F4351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F6D0E-0360-4DEB-BA21-075D8E4E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26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951F5-C287-4A4F-8E5A-763ED714A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03339-D8CA-4803-A044-8B7F3B084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315871-F387-4117-A760-B157AE0F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3F556D-039D-4EEA-96A0-5D39F73A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B852C0-8E83-42FF-B548-D98C62BE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55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257A3-00A1-4CCA-9EB8-8324B5D65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F173DD-D8A4-4F39-9332-B0615BF72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09B835-409F-4924-8CBD-962F0E0F2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DBA64E-A4DE-424B-B5A1-6B6BF6B43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5217CC-3A15-4264-92D7-70B6DAC20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76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DB137-2A16-4EDB-B232-54FCE24D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DD4ED6-7275-4819-B6EA-0E3989E53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B82A81-F6C2-41B3-A4B3-971385070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640F4F-B203-41F8-92F5-D2B776126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672329-7FEC-4420-BBD7-65C92B9FE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F66EBD-1479-45AB-8F9A-5677C471D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F6CCB-33EE-435A-85C8-F10BFD487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11DF3A-1885-4338-956B-096F7A75C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D530A5-F59B-4635-B608-647D3F051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8FFBA6-6CDD-4181-9FAC-CBB6966D8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16CA2C-5041-467A-922E-035255F6D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E35970-FD9D-430C-B3E9-14DE798A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2782D23-F711-4CFC-B7A0-5AC6720D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287AEF-DDE6-4291-A2DE-295B4688E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7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028D1-D6D2-4349-A620-1E8C4C1E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47805F-7E0B-4CDC-9973-754208C13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ED7508-E28F-4537-8045-5883556C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70D7CA-A71D-4DDB-A250-AF61DD97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321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D326E3-BEC8-482D-AD25-56C83CAA6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ED3FAF-8CFF-49B4-9A0F-75A54718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486B88-F1D0-4639-AA1B-B2FBB621F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414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879539-984F-4690-85B0-84F3AC1A4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9D4663-0903-46E9-B000-662BC8BEA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1D34F2-01E8-44DA-8F16-11C91205B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2C0E97-2C86-4DF4-B652-1F6E234F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40D1D9-8690-42D4-8020-71130073D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9E1660-5DD6-4E2F-A913-735CFAAF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4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15D74-7687-4CF6-9E3B-7254283B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EA1D2B-7236-4146-B85E-C4E200B750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1290EE-8AD2-4800-85C6-8762DA974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CA8392-A678-4896-8E82-E2A7F88E1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DE774A-DA6A-4FB7-94D9-A05E8D5D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54A735-19DE-483A-8A57-067DF54FB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50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15BFF9-1797-4CC6-937A-F962F84B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4C6F9B-22A2-4209-8270-51D7FFDF6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2D3EB1-383F-4C3F-A1C9-8C598A71F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D134D-A9B5-47DA-AD11-19B7E696D6CE}" type="datetimeFigureOut">
              <a:rPr lang="es-MX" smtClean="0"/>
              <a:t>09/10/2023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B9577E-FF2E-43D3-8C68-CAED9016C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8456A2-015A-4740-A461-FEBA547E7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91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0AAE78F-180E-4A56-B4CB-DC6F45B401C3}"/>
              </a:ext>
            </a:extLst>
          </p:cNvPr>
          <p:cNvSpPr/>
          <p:nvPr/>
        </p:nvSpPr>
        <p:spPr>
          <a:xfrm>
            <a:off x="0" y="5442940"/>
            <a:ext cx="12192000" cy="141505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Picture 6" descr="https://lh6.googleusercontent.com/dZ73i5tJAOXPO3lC2oAnkXh5z4AE77w2teQlyvxqRsryDxwF8MvH_ctPVeRE0vMg9Y37vPrvHdeNDDFydI8VuV0G2hqHvoGLh6kmY54UdLHy0jJzXRVKk40pI73CVNd2Dbacymx68I24gpf0wqbldQ=s2048">
            <a:extLst>
              <a:ext uri="{FF2B5EF4-FFF2-40B4-BE49-F238E27FC236}">
                <a16:creationId xmlns:a16="http://schemas.microsoft.com/office/drawing/2014/main" id="{5D464FC2-BD66-4E04-9E67-E1D177316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37" y="113679"/>
            <a:ext cx="1826765" cy="37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AGS Digital">
            <a:extLst>
              <a:ext uri="{FF2B5EF4-FFF2-40B4-BE49-F238E27FC236}">
                <a16:creationId xmlns:a16="http://schemas.microsoft.com/office/drawing/2014/main" id="{53A4A097-8A03-4048-AF9E-234034E7A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5264" y="113679"/>
            <a:ext cx="1532399" cy="49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https://lh3.googleusercontent.com/2rXTWt_hgMsdypmI7CFglAOyausGQ8W8F2BfhMUPki_XpQ9JKuAkjMII0J6qETNdoKvEISSnsHqdtcx-DRAZartR5loEF5Aa6HMWYEzTJ3TIdNgGR-KTkR39xSTqiMAeuhptRQZaPmL_BovV0JBdePOWvg=s2048">
            <a:extLst>
              <a:ext uri="{FF2B5EF4-FFF2-40B4-BE49-F238E27FC236}">
                <a16:creationId xmlns:a16="http://schemas.microsoft.com/office/drawing/2014/main" id="{C8DD75EF-6251-4845-A281-22879DECB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271" y="5726756"/>
            <a:ext cx="839392" cy="101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54882BC6-4CDF-4549-B288-807DF19539DE}"/>
              </a:ext>
            </a:extLst>
          </p:cNvPr>
          <p:cNvSpPr/>
          <p:nvPr/>
        </p:nvSpPr>
        <p:spPr>
          <a:xfrm>
            <a:off x="1601888" y="4812940"/>
            <a:ext cx="1260000" cy="1260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2F8A22C1-F528-41FC-A2A9-790F2990C848}"/>
              </a:ext>
            </a:extLst>
          </p:cNvPr>
          <p:cNvSpPr/>
          <p:nvPr/>
        </p:nvSpPr>
        <p:spPr>
          <a:xfrm>
            <a:off x="5466000" y="4812940"/>
            <a:ext cx="1260000" cy="12600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121A14EC-447B-40CF-B093-24180433EBE5}"/>
              </a:ext>
            </a:extLst>
          </p:cNvPr>
          <p:cNvSpPr/>
          <p:nvPr/>
        </p:nvSpPr>
        <p:spPr>
          <a:xfrm>
            <a:off x="9330112" y="4812940"/>
            <a:ext cx="1260000" cy="1260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C2CEF3B-274D-4FB0-91D6-C029EDC8ECA3}"/>
              </a:ext>
            </a:extLst>
          </p:cNvPr>
          <p:cNvSpPr txBox="1"/>
          <p:nvPr/>
        </p:nvSpPr>
        <p:spPr>
          <a:xfrm>
            <a:off x="596519" y="6082722"/>
            <a:ext cx="6277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>
                <a:solidFill>
                  <a:schemeClr val="bg2"/>
                </a:solidFill>
              </a:rPr>
              <a:t>ESTADÍSTICA BÁSICA</a:t>
            </a:r>
          </a:p>
        </p:txBody>
      </p:sp>
      <p:pic>
        <p:nvPicPr>
          <p:cNvPr id="36" name="Picture 2" descr="Relaciones internacionales - Iconos gratis de profesiones y trabajos">
            <a:extLst>
              <a:ext uri="{FF2B5EF4-FFF2-40B4-BE49-F238E27FC236}">
                <a16:creationId xmlns:a16="http://schemas.microsoft.com/office/drawing/2014/main" id="{3A1C440B-55FB-4238-B5C5-C537D7314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285" y="4975447"/>
            <a:ext cx="925205" cy="92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icono de Educación estilo iOS Filled">
            <a:extLst>
              <a:ext uri="{FF2B5EF4-FFF2-40B4-BE49-F238E27FC236}">
                <a16:creationId xmlns:a16="http://schemas.microsoft.com/office/drawing/2014/main" id="{D1604DF7-0CE8-4C8D-B2BE-75930F48C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006" y="4998055"/>
            <a:ext cx="879988" cy="87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ícono recursos humanos para fundamentales blended - Acaddemia">
            <a:extLst>
              <a:ext uri="{FF2B5EF4-FFF2-40B4-BE49-F238E27FC236}">
                <a16:creationId xmlns:a16="http://schemas.microsoft.com/office/drawing/2014/main" id="{E7024BE7-89F0-4623-8F4A-FAFF32940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6785" y="5024722"/>
            <a:ext cx="826654" cy="82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FEEF47D-512C-4AE1-993A-3F52E816CFC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5609" y="696863"/>
            <a:ext cx="9684504" cy="392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8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Antonio Zepeda Lobato</dc:creator>
  <cp:lastModifiedBy>Silvia Muñoz Escobar</cp:lastModifiedBy>
  <cp:revision>33</cp:revision>
  <dcterms:created xsi:type="dcterms:W3CDTF">2023-07-02T21:09:10Z</dcterms:created>
  <dcterms:modified xsi:type="dcterms:W3CDTF">2023-10-09T15:24:15Z</dcterms:modified>
</cp:coreProperties>
</file>