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B6A3-7B5D-4067-8790-5D759B523341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58874-784E-41B7-9706-E8B7DD4D87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7936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B6A3-7B5D-4067-8790-5D759B523341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58874-784E-41B7-9706-E8B7DD4D87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241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B6A3-7B5D-4067-8790-5D759B523341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58874-784E-41B7-9706-E8B7DD4D87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8821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B6A3-7B5D-4067-8790-5D759B523341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58874-784E-41B7-9706-E8B7DD4D87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5907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B6A3-7B5D-4067-8790-5D759B523341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58874-784E-41B7-9706-E8B7DD4D87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9601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B6A3-7B5D-4067-8790-5D759B523341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58874-784E-41B7-9706-E8B7DD4D87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880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B6A3-7B5D-4067-8790-5D759B523341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58874-784E-41B7-9706-E8B7DD4D87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223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B6A3-7B5D-4067-8790-5D759B523341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58874-784E-41B7-9706-E8B7DD4D87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108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B6A3-7B5D-4067-8790-5D759B523341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58874-784E-41B7-9706-E8B7DD4D87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614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B6A3-7B5D-4067-8790-5D759B523341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58874-784E-41B7-9706-E8B7DD4D87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7533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B6A3-7B5D-4067-8790-5D759B523341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58874-784E-41B7-9706-E8B7DD4D87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6508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7B6A3-7B5D-4067-8790-5D759B523341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58874-784E-41B7-9706-E8B7DD4D87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185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t="6792" b="4026"/>
          <a:stretch/>
        </p:blipFill>
        <p:spPr>
          <a:xfrm>
            <a:off x="0" y="465826"/>
            <a:ext cx="12191999" cy="6116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451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Marco Antonio Zepeda Lobato</dc:creator>
  <cp:lastModifiedBy>Marco Antonio Zepeda Lobato</cp:lastModifiedBy>
  <cp:revision>1</cp:revision>
  <dcterms:created xsi:type="dcterms:W3CDTF">2021-04-16T17:54:56Z</dcterms:created>
  <dcterms:modified xsi:type="dcterms:W3CDTF">2021-04-16T17:55:27Z</dcterms:modified>
</cp:coreProperties>
</file>